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7AAB-1EFB-4294-8991-FECCE2D99154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26C-DE29-4271-BCA0-252AAF87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4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7AAB-1EFB-4294-8991-FECCE2D99154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226C-DE29-4271-BCA0-252AAF87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2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Урок русского языка в 7 классе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6372"/>
      </p:ext>
    </p:extLst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РЕФЛЕКСИЯ</a:t>
            </a:r>
            <a:endParaRPr lang="ru-RU" sz="6600" b="1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«Рыбья кость»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7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54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latin typeface="Book Antiqua" pitchFamily="18" charset="0"/>
              </a:rPr>
              <a:t>Настрой на урок</a:t>
            </a:r>
            <a:endParaRPr lang="ru-RU" sz="5400" dirty="0"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0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Предлог</a:t>
            </a:r>
            <a:r>
              <a:rPr lang="ru-RU" sz="2400" smtClean="0">
                <a:latin typeface="Book Antiqua" pitchFamily="18" charset="0"/>
              </a:rPr>
              <a:t> - это служебная часть речи, которая выражает </a:t>
            </a:r>
            <a:r>
              <a:rPr lang="ru-RU" sz="24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зависимость одних слов от других </a:t>
            </a:r>
            <a:r>
              <a:rPr lang="ru-RU" sz="2400" smtClean="0">
                <a:latin typeface="Book Antiqua" pitchFamily="18" charset="0"/>
              </a:rPr>
              <a:t>в словосочетании и предложении.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0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ПРЕДЛОГИ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0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6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>
                <a:latin typeface="+mn-lt"/>
              </a:rPr>
              <a:t/>
            </a:r>
            <a:br>
              <a:rPr lang="ru-RU" sz="2000" smtClean="0">
                <a:latin typeface="+mn-lt"/>
              </a:rPr>
            </a:br>
            <a:r>
              <a:rPr lang="ru-RU" sz="2000" smtClean="0">
                <a:latin typeface="+mn-lt"/>
              </a:rPr>
              <a:t>«ЛОВИ ОШИБКУ!»</a:t>
            </a:r>
            <a:br>
              <a:rPr lang="ru-RU" sz="2000" smtClean="0">
                <a:latin typeface="+mn-lt"/>
              </a:rPr>
            </a:br>
            <a:r>
              <a:rPr lang="ru-RU" sz="20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Условные обозначения: </a:t>
            </a:r>
            <a:r>
              <a:rPr lang="ru-RU" sz="2000" smtClean="0">
                <a:latin typeface="+mn-lt"/>
              </a:rPr>
              <a:t>«+» – правда</a:t>
            </a:r>
            <a:br>
              <a:rPr lang="ru-RU" sz="2000" smtClean="0">
                <a:latin typeface="+mn-lt"/>
              </a:rPr>
            </a:br>
            <a:r>
              <a:rPr lang="ru-RU" sz="2000" smtClean="0">
                <a:latin typeface="+mn-lt"/>
              </a:rPr>
              <a:t>                                             «-» - ложь</a:t>
            </a:r>
            <a:endParaRPr lang="ru-RU" sz="20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31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русского языка в 7 классе</vt:lpstr>
      <vt:lpstr>Настрой на урок</vt:lpstr>
      <vt:lpstr>Презентация PowerPoint</vt:lpstr>
      <vt:lpstr>Презентация PowerPoint</vt:lpstr>
      <vt:lpstr>Презентация PowerPoint</vt:lpstr>
      <vt:lpstr>Предлог - это служебная часть речи, которая выражает зависимость одних слов от других в словосочетании и предложении.</vt:lpstr>
      <vt:lpstr>ПРЕДЛОГИ</vt:lpstr>
      <vt:lpstr>Презентация PowerPoint</vt:lpstr>
      <vt:lpstr> «ЛОВИ ОШИБКУ!» Условные обозначения: «+» – правда                                              «-» - ложь</vt:lpstr>
      <vt:lpstr>РЕФЛЕКСИЯ</vt:lpstr>
      <vt:lpstr>«Рыбья кость»</vt:lpstr>
      <vt:lpstr>Домашнее задание.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7 классе</dc:title>
  <dc:creator>User</dc:creator>
  <cp:lastModifiedBy>User</cp:lastModifiedBy>
  <cp:revision>1</cp:revision>
  <dcterms:created xsi:type="dcterms:W3CDTF">2019-02-04T05:38:38Z</dcterms:created>
  <dcterms:modified xsi:type="dcterms:W3CDTF">2019-02-04T05:38:38Z</dcterms:modified>
</cp:coreProperties>
</file>